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</p:sldIdLst>
  <p:sldSz cx="30275213" cy="42803763"/>
  <p:notesSz cx="7099300" cy="102346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481" userDrawn="1">
          <p15:clr>
            <a:srgbClr val="A4A3A4"/>
          </p15:clr>
        </p15:guide>
        <p15:guide id="2" pos="9535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1" autoAdjust="0"/>
    <p:restoredTop sz="94660"/>
  </p:normalViewPr>
  <p:slideViewPr>
    <p:cSldViewPr snapToGrid="0">
      <p:cViewPr>
        <p:scale>
          <a:sx n="118" d="100"/>
          <a:sy n="118" d="100"/>
        </p:scale>
        <p:origin x="-12990" y="84"/>
      </p:cViewPr>
      <p:guideLst>
        <p:guide orient="horz" pos="13481"/>
        <p:guide pos="953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70641" y="7005156"/>
            <a:ext cx="25733931" cy="14902051"/>
          </a:xfrm>
        </p:spPr>
        <p:txBody>
          <a:bodyPr anchor="b"/>
          <a:lstStyle>
            <a:lvl1pPr algn="ctr">
              <a:defRPr sz="19865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84402" y="22481887"/>
            <a:ext cx="22706410" cy="10334331"/>
          </a:xfrm>
        </p:spPr>
        <p:txBody>
          <a:bodyPr/>
          <a:lstStyle>
            <a:lvl1pPr marL="0" indent="0" algn="ctr">
              <a:buNone/>
              <a:defRPr sz="7946"/>
            </a:lvl1pPr>
            <a:lvl2pPr marL="1513743" indent="0" algn="ctr">
              <a:buNone/>
              <a:defRPr sz="6622"/>
            </a:lvl2pPr>
            <a:lvl3pPr marL="3027487" indent="0" algn="ctr">
              <a:buNone/>
              <a:defRPr sz="5960"/>
            </a:lvl3pPr>
            <a:lvl4pPr marL="4541230" indent="0" algn="ctr">
              <a:buNone/>
              <a:defRPr sz="5297"/>
            </a:lvl4pPr>
            <a:lvl5pPr marL="6054974" indent="0" algn="ctr">
              <a:buNone/>
              <a:defRPr sz="5297"/>
            </a:lvl5pPr>
            <a:lvl6pPr marL="7568717" indent="0" algn="ctr">
              <a:buNone/>
              <a:defRPr sz="5297"/>
            </a:lvl6pPr>
            <a:lvl7pPr marL="9082461" indent="0" algn="ctr">
              <a:buNone/>
              <a:defRPr sz="5297"/>
            </a:lvl7pPr>
            <a:lvl8pPr marL="10596204" indent="0" algn="ctr">
              <a:buNone/>
              <a:defRPr sz="5297"/>
            </a:lvl8pPr>
            <a:lvl9pPr marL="12109948" indent="0" algn="ctr">
              <a:buNone/>
              <a:defRPr sz="5297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EB046-6C5E-4C82-B015-AD03E10D3CB7}" type="datetimeFigureOut">
              <a:rPr lang="fr-FR" smtClean="0"/>
              <a:t>07/02/2017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43C68-3EEC-4BC8-9890-0BD25676988D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396948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EB046-6C5E-4C82-B015-AD03E10D3CB7}" type="datetimeFigureOut">
              <a:rPr lang="fr-FR" smtClean="0"/>
              <a:t>07/02/2017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43C68-3EEC-4BC8-9890-0BD25676988D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576217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1665701" y="2278904"/>
            <a:ext cx="6528093" cy="3627421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081423" y="2278904"/>
            <a:ext cx="19205838" cy="36274211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EB046-6C5E-4C82-B015-AD03E10D3CB7}" type="datetimeFigureOut">
              <a:rPr lang="fr-FR" smtClean="0"/>
              <a:t>07/02/2017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43C68-3EEC-4BC8-9890-0BD25676988D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745818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EB046-6C5E-4C82-B015-AD03E10D3CB7}" type="datetimeFigureOut">
              <a:rPr lang="fr-FR" smtClean="0"/>
              <a:t>07/02/2017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43C68-3EEC-4BC8-9890-0BD25676988D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066974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65654" y="10671229"/>
            <a:ext cx="26112371" cy="17805173"/>
          </a:xfrm>
        </p:spPr>
        <p:txBody>
          <a:bodyPr anchor="b"/>
          <a:lstStyle>
            <a:lvl1pPr>
              <a:defRPr sz="19865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65654" y="28644846"/>
            <a:ext cx="26112371" cy="9363320"/>
          </a:xfrm>
        </p:spPr>
        <p:txBody>
          <a:bodyPr/>
          <a:lstStyle>
            <a:lvl1pPr marL="0" indent="0">
              <a:buNone/>
              <a:defRPr sz="7946">
                <a:solidFill>
                  <a:schemeClr val="tx1"/>
                </a:solidFill>
              </a:defRPr>
            </a:lvl1pPr>
            <a:lvl2pPr marL="1513743" indent="0">
              <a:buNone/>
              <a:defRPr sz="6622">
                <a:solidFill>
                  <a:schemeClr val="tx1">
                    <a:tint val="75000"/>
                  </a:schemeClr>
                </a:solidFill>
              </a:defRPr>
            </a:lvl2pPr>
            <a:lvl3pPr marL="3027487" indent="0">
              <a:buNone/>
              <a:defRPr sz="5960">
                <a:solidFill>
                  <a:schemeClr val="tx1">
                    <a:tint val="75000"/>
                  </a:schemeClr>
                </a:solidFill>
              </a:defRPr>
            </a:lvl3pPr>
            <a:lvl4pPr marL="4541230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4pPr>
            <a:lvl5pPr marL="6054974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5pPr>
            <a:lvl6pPr marL="7568717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6pPr>
            <a:lvl7pPr marL="9082461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7pPr>
            <a:lvl8pPr marL="10596204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8pPr>
            <a:lvl9pPr marL="12109948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EB046-6C5E-4C82-B015-AD03E10D3CB7}" type="datetimeFigureOut">
              <a:rPr lang="fr-FR" smtClean="0"/>
              <a:t>07/02/2017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43C68-3EEC-4BC8-9890-0BD25676988D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357307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081421" y="11394520"/>
            <a:ext cx="12866966" cy="2715859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326826" y="11394520"/>
            <a:ext cx="12866966" cy="2715859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EB046-6C5E-4C82-B015-AD03E10D3CB7}" type="datetimeFigureOut">
              <a:rPr lang="fr-FR" smtClean="0"/>
              <a:t>07/02/2017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43C68-3EEC-4BC8-9890-0BD25676988D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716512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2278913"/>
            <a:ext cx="26112371" cy="82734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5368" y="10492870"/>
            <a:ext cx="12807832" cy="5142393"/>
          </a:xfrm>
        </p:spPr>
        <p:txBody>
          <a:bodyPr anchor="b"/>
          <a:lstStyle>
            <a:lvl1pPr marL="0" indent="0">
              <a:buNone/>
              <a:defRPr sz="7946" b="1"/>
            </a:lvl1pPr>
            <a:lvl2pPr marL="1513743" indent="0">
              <a:buNone/>
              <a:defRPr sz="6622" b="1"/>
            </a:lvl2pPr>
            <a:lvl3pPr marL="3027487" indent="0">
              <a:buNone/>
              <a:defRPr sz="5960" b="1"/>
            </a:lvl3pPr>
            <a:lvl4pPr marL="4541230" indent="0">
              <a:buNone/>
              <a:defRPr sz="5297" b="1"/>
            </a:lvl4pPr>
            <a:lvl5pPr marL="6054974" indent="0">
              <a:buNone/>
              <a:defRPr sz="5297" b="1"/>
            </a:lvl5pPr>
            <a:lvl6pPr marL="7568717" indent="0">
              <a:buNone/>
              <a:defRPr sz="5297" b="1"/>
            </a:lvl6pPr>
            <a:lvl7pPr marL="9082461" indent="0">
              <a:buNone/>
              <a:defRPr sz="5297" b="1"/>
            </a:lvl7pPr>
            <a:lvl8pPr marL="10596204" indent="0">
              <a:buNone/>
              <a:defRPr sz="5297" b="1"/>
            </a:lvl8pPr>
            <a:lvl9pPr marL="12109948" indent="0">
              <a:buNone/>
              <a:defRPr sz="5297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085368" y="15635264"/>
            <a:ext cx="12807832" cy="2299711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5326828" y="10492870"/>
            <a:ext cx="12870909" cy="5142393"/>
          </a:xfrm>
        </p:spPr>
        <p:txBody>
          <a:bodyPr anchor="b"/>
          <a:lstStyle>
            <a:lvl1pPr marL="0" indent="0">
              <a:buNone/>
              <a:defRPr sz="7946" b="1"/>
            </a:lvl1pPr>
            <a:lvl2pPr marL="1513743" indent="0">
              <a:buNone/>
              <a:defRPr sz="6622" b="1"/>
            </a:lvl2pPr>
            <a:lvl3pPr marL="3027487" indent="0">
              <a:buNone/>
              <a:defRPr sz="5960" b="1"/>
            </a:lvl3pPr>
            <a:lvl4pPr marL="4541230" indent="0">
              <a:buNone/>
              <a:defRPr sz="5297" b="1"/>
            </a:lvl4pPr>
            <a:lvl5pPr marL="6054974" indent="0">
              <a:buNone/>
              <a:defRPr sz="5297" b="1"/>
            </a:lvl5pPr>
            <a:lvl6pPr marL="7568717" indent="0">
              <a:buNone/>
              <a:defRPr sz="5297" b="1"/>
            </a:lvl6pPr>
            <a:lvl7pPr marL="9082461" indent="0">
              <a:buNone/>
              <a:defRPr sz="5297" b="1"/>
            </a:lvl7pPr>
            <a:lvl8pPr marL="10596204" indent="0">
              <a:buNone/>
              <a:defRPr sz="5297" b="1"/>
            </a:lvl8pPr>
            <a:lvl9pPr marL="12109948" indent="0">
              <a:buNone/>
              <a:defRPr sz="5297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5326828" y="15635264"/>
            <a:ext cx="12870909" cy="2299711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EB046-6C5E-4C82-B015-AD03E10D3CB7}" type="datetimeFigureOut">
              <a:rPr lang="fr-FR" smtClean="0"/>
              <a:t>07/02/2017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43C68-3EEC-4BC8-9890-0BD25676988D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920580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EB046-6C5E-4C82-B015-AD03E10D3CB7}" type="datetimeFigureOut">
              <a:rPr lang="fr-FR" smtClean="0"/>
              <a:t>07/02/2017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43C68-3EEC-4BC8-9890-0BD25676988D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92240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EB046-6C5E-4C82-B015-AD03E10D3CB7}" type="datetimeFigureOut">
              <a:rPr lang="fr-FR" smtClean="0"/>
              <a:t>07/02/2017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43C68-3EEC-4BC8-9890-0BD25676988D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715039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2853584"/>
            <a:ext cx="9764544" cy="9987545"/>
          </a:xfrm>
        </p:spPr>
        <p:txBody>
          <a:bodyPr anchor="b"/>
          <a:lstStyle>
            <a:lvl1pPr>
              <a:defRPr sz="10595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70909" y="6162959"/>
            <a:ext cx="15326827" cy="30418415"/>
          </a:xfrm>
        </p:spPr>
        <p:txBody>
          <a:bodyPr/>
          <a:lstStyle>
            <a:lvl1pPr>
              <a:defRPr sz="10595"/>
            </a:lvl1pPr>
            <a:lvl2pPr>
              <a:defRPr sz="9271"/>
            </a:lvl2pPr>
            <a:lvl3pPr>
              <a:defRPr sz="7946"/>
            </a:lvl3pPr>
            <a:lvl4pPr>
              <a:defRPr sz="6622"/>
            </a:lvl4pPr>
            <a:lvl5pPr>
              <a:defRPr sz="6622"/>
            </a:lvl5pPr>
            <a:lvl6pPr>
              <a:defRPr sz="6622"/>
            </a:lvl6pPr>
            <a:lvl7pPr>
              <a:defRPr sz="6622"/>
            </a:lvl7pPr>
            <a:lvl8pPr>
              <a:defRPr sz="6622"/>
            </a:lvl8pPr>
            <a:lvl9pPr>
              <a:defRPr sz="6622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5364" y="12841129"/>
            <a:ext cx="9764544" cy="23789780"/>
          </a:xfrm>
        </p:spPr>
        <p:txBody>
          <a:bodyPr/>
          <a:lstStyle>
            <a:lvl1pPr marL="0" indent="0">
              <a:buNone/>
              <a:defRPr sz="5297"/>
            </a:lvl1pPr>
            <a:lvl2pPr marL="1513743" indent="0">
              <a:buNone/>
              <a:defRPr sz="4635"/>
            </a:lvl2pPr>
            <a:lvl3pPr marL="3027487" indent="0">
              <a:buNone/>
              <a:defRPr sz="3973"/>
            </a:lvl3pPr>
            <a:lvl4pPr marL="4541230" indent="0">
              <a:buNone/>
              <a:defRPr sz="3311"/>
            </a:lvl4pPr>
            <a:lvl5pPr marL="6054974" indent="0">
              <a:buNone/>
              <a:defRPr sz="3311"/>
            </a:lvl5pPr>
            <a:lvl6pPr marL="7568717" indent="0">
              <a:buNone/>
              <a:defRPr sz="3311"/>
            </a:lvl6pPr>
            <a:lvl7pPr marL="9082461" indent="0">
              <a:buNone/>
              <a:defRPr sz="3311"/>
            </a:lvl7pPr>
            <a:lvl8pPr marL="10596204" indent="0">
              <a:buNone/>
              <a:defRPr sz="3311"/>
            </a:lvl8pPr>
            <a:lvl9pPr marL="12109948" indent="0">
              <a:buNone/>
              <a:defRPr sz="331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EB046-6C5E-4C82-B015-AD03E10D3CB7}" type="datetimeFigureOut">
              <a:rPr lang="fr-FR" smtClean="0"/>
              <a:t>07/02/2017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43C68-3EEC-4BC8-9890-0BD25676988D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646286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2853584"/>
            <a:ext cx="9764544" cy="9987545"/>
          </a:xfrm>
        </p:spPr>
        <p:txBody>
          <a:bodyPr anchor="b"/>
          <a:lstStyle>
            <a:lvl1pPr>
              <a:defRPr sz="10595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70909" y="6162959"/>
            <a:ext cx="15326827" cy="30418415"/>
          </a:xfrm>
        </p:spPr>
        <p:txBody>
          <a:bodyPr anchor="t"/>
          <a:lstStyle>
            <a:lvl1pPr marL="0" indent="0">
              <a:buNone/>
              <a:defRPr sz="10595"/>
            </a:lvl1pPr>
            <a:lvl2pPr marL="1513743" indent="0">
              <a:buNone/>
              <a:defRPr sz="9271"/>
            </a:lvl2pPr>
            <a:lvl3pPr marL="3027487" indent="0">
              <a:buNone/>
              <a:defRPr sz="7946"/>
            </a:lvl3pPr>
            <a:lvl4pPr marL="4541230" indent="0">
              <a:buNone/>
              <a:defRPr sz="6622"/>
            </a:lvl4pPr>
            <a:lvl5pPr marL="6054974" indent="0">
              <a:buNone/>
              <a:defRPr sz="6622"/>
            </a:lvl5pPr>
            <a:lvl6pPr marL="7568717" indent="0">
              <a:buNone/>
              <a:defRPr sz="6622"/>
            </a:lvl6pPr>
            <a:lvl7pPr marL="9082461" indent="0">
              <a:buNone/>
              <a:defRPr sz="6622"/>
            </a:lvl7pPr>
            <a:lvl8pPr marL="10596204" indent="0">
              <a:buNone/>
              <a:defRPr sz="6622"/>
            </a:lvl8pPr>
            <a:lvl9pPr marL="12109948" indent="0">
              <a:buNone/>
              <a:defRPr sz="6622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5364" y="12841129"/>
            <a:ext cx="9764544" cy="23789780"/>
          </a:xfrm>
        </p:spPr>
        <p:txBody>
          <a:bodyPr/>
          <a:lstStyle>
            <a:lvl1pPr marL="0" indent="0">
              <a:buNone/>
              <a:defRPr sz="5297"/>
            </a:lvl1pPr>
            <a:lvl2pPr marL="1513743" indent="0">
              <a:buNone/>
              <a:defRPr sz="4635"/>
            </a:lvl2pPr>
            <a:lvl3pPr marL="3027487" indent="0">
              <a:buNone/>
              <a:defRPr sz="3973"/>
            </a:lvl3pPr>
            <a:lvl4pPr marL="4541230" indent="0">
              <a:buNone/>
              <a:defRPr sz="3311"/>
            </a:lvl4pPr>
            <a:lvl5pPr marL="6054974" indent="0">
              <a:buNone/>
              <a:defRPr sz="3311"/>
            </a:lvl5pPr>
            <a:lvl6pPr marL="7568717" indent="0">
              <a:buNone/>
              <a:defRPr sz="3311"/>
            </a:lvl6pPr>
            <a:lvl7pPr marL="9082461" indent="0">
              <a:buNone/>
              <a:defRPr sz="3311"/>
            </a:lvl7pPr>
            <a:lvl8pPr marL="10596204" indent="0">
              <a:buNone/>
              <a:defRPr sz="3311"/>
            </a:lvl8pPr>
            <a:lvl9pPr marL="12109948" indent="0">
              <a:buNone/>
              <a:defRPr sz="331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EB046-6C5E-4C82-B015-AD03E10D3CB7}" type="datetimeFigureOut">
              <a:rPr lang="fr-FR" smtClean="0"/>
              <a:t>07/02/2017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43C68-3EEC-4BC8-9890-0BD25676988D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820584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081421" y="2278913"/>
            <a:ext cx="26112371" cy="82734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1421" y="11394520"/>
            <a:ext cx="26112371" cy="271585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081421" y="39672756"/>
            <a:ext cx="6811923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9EB046-6C5E-4C82-B015-AD03E10D3CB7}" type="datetimeFigureOut">
              <a:rPr lang="fr-FR" smtClean="0"/>
              <a:t>07/02/2017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028665" y="39672756"/>
            <a:ext cx="10217884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1381869" y="39672756"/>
            <a:ext cx="6811923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743C68-3EEC-4BC8-9890-0BD25676988D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818569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3027487" rtl="0" eaLnBrk="1" latinLnBrk="0" hangingPunct="1">
        <a:lnSpc>
          <a:spcPct val="90000"/>
        </a:lnSpc>
        <a:spcBef>
          <a:spcPct val="0"/>
        </a:spcBef>
        <a:buNone/>
        <a:defRPr sz="1456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56872" indent="-756872" algn="l" defTabSz="3027487" rtl="0" eaLnBrk="1" latinLnBrk="0" hangingPunct="1">
        <a:lnSpc>
          <a:spcPct val="90000"/>
        </a:lnSpc>
        <a:spcBef>
          <a:spcPts val="3311"/>
        </a:spcBef>
        <a:buFont typeface="Arial" panose="020B0604020202020204" pitchFamily="34" charset="0"/>
        <a:buChar char="•"/>
        <a:defRPr sz="9271" kern="1200">
          <a:solidFill>
            <a:schemeClr val="tx1"/>
          </a:solidFill>
          <a:latin typeface="+mn-lt"/>
          <a:ea typeface="+mn-ea"/>
          <a:cs typeface="+mn-cs"/>
        </a:defRPr>
      </a:lvl1pPr>
      <a:lvl2pPr marL="2270615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7946" kern="1200">
          <a:solidFill>
            <a:schemeClr val="tx1"/>
          </a:solidFill>
          <a:latin typeface="+mn-lt"/>
          <a:ea typeface="+mn-ea"/>
          <a:cs typeface="+mn-cs"/>
        </a:defRPr>
      </a:lvl2pPr>
      <a:lvl3pPr marL="3784359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6622" kern="1200">
          <a:solidFill>
            <a:schemeClr val="tx1"/>
          </a:solidFill>
          <a:latin typeface="+mn-lt"/>
          <a:ea typeface="+mn-ea"/>
          <a:cs typeface="+mn-cs"/>
        </a:defRPr>
      </a:lvl3pPr>
      <a:lvl4pPr marL="5298102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4pPr>
      <a:lvl5pPr marL="6811846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5pPr>
      <a:lvl6pPr marL="8325589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6pPr>
      <a:lvl7pPr marL="9839333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7pPr>
      <a:lvl8pPr marL="11353076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8pPr>
      <a:lvl9pPr marL="12866820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1pPr>
      <a:lvl2pPr marL="1513743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2pPr>
      <a:lvl3pPr marL="3027487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3pPr>
      <a:lvl4pPr marL="4541230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4pPr>
      <a:lvl5pPr marL="6054974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5pPr>
      <a:lvl6pPr marL="7568717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6pPr>
      <a:lvl7pPr marL="9082461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7pPr>
      <a:lvl8pPr marL="10596204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8pPr>
      <a:lvl9pPr marL="12109948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586473" y="314356"/>
            <a:ext cx="6355128" cy="30156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36897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36</TotalTime>
  <Words>0</Words>
  <Application>Microsoft Office PowerPoint</Application>
  <PresentationFormat>Custom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stavros</dc:creator>
  <cp:lastModifiedBy>stavros</cp:lastModifiedBy>
  <cp:revision>4</cp:revision>
  <dcterms:created xsi:type="dcterms:W3CDTF">2017-02-07T15:07:27Z</dcterms:created>
  <dcterms:modified xsi:type="dcterms:W3CDTF">2017-02-07T15:46:34Z</dcterms:modified>
</cp:coreProperties>
</file>