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275213" cy="4280376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18" d="100"/>
          <a:sy n="118" d="100"/>
        </p:scale>
        <p:origin x="-12990" y="8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69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62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58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9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7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65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05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2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50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62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05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B046-6C5E-4C82-B015-AD03E10D3CB7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3C68-3EEC-4BC8-9890-0BD2567698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85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6473" y="314356"/>
            <a:ext cx="6355128" cy="30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8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stavros</dc:creator>
  <cp:lastModifiedBy>stavros</cp:lastModifiedBy>
  <cp:revision>4</cp:revision>
  <dcterms:created xsi:type="dcterms:W3CDTF">2017-02-07T15:07:27Z</dcterms:created>
  <dcterms:modified xsi:type="dcterms:W3CDTF">2017-02-07T15:46:34Z</dcterms:modified>
</cp:coreProperties>
</file>